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అప్పుడాయన ఆదామును వెళ్లగొట్టి ఏదెను తోటకు తూర్పుదిక్కున కెరూబులను, జీవవృక్షమునకు పోవు మార్గమును కాచుటకు ఇటు అటు తిరుగుచున్న ఖడ్గజ్వాలను నిలువబెట్టెను.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3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చేసిన సమస్త భూజంతువులలో సర్పము యుక్తిగలదై యుండెను. అది ఆ స్త్రీతో ఇది నిజమా? ఈ తోట చెట్లలో దేని ఫలములనైనను మీరు తినకూడదని దేవుడు చెప్పెనా? అని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స్త్రీ ఈ తోట చెట్ల ఫలములను మేము తినవచ్చును;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అయితే తోట మధ్యనున్న చెట్టు ఫలములనుగూర్చి దేవుడు మీరు చావకుండునట్లు వాటిని తినకూడదనియు, వాటిని ముట్టకూడదనియు చెప్పెనని సర్పముతో అనెను.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సర్పము మీరు చావనే చావరు;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ఏలయనగా మీరు వాటిని తిను దినమున మీ కన్నులు తెరవబడుననియు, మీరు మంచిచెడ్డలను ఎరిగినవారై దేవతలవలె ఉందురనియు దేవునికి తెలియునని స్త్రీతో చెప్పగా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స్త్రీ ఆ వృక్షము ఆహారమునకు మంచిదియు, కన్నులకు అందమైనదియు, వివేకమిచ్చు రమ్యమైనదియునై యుండుట చూచినప్పుడు ఆమె దాని ఫలములలో కొన్ని తీసికొని తిని తనతోపాటు తన భర్తకును ఇచ్చెను, అతడుకూడ తినెను;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వారిద్దరి కన్నులు తెరవబడెను; వారు తాము దిగంబరులమని తెలిసికొని అంజూరపు ఆకులు కుట్టి తమకు కచ్చడములను చేసికొనిరి.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చల్లపూటను ఆదామును అతని భార్యయు తోటలో సంచరించుచున్న దేవుడైన యెహోవా స్వరమును విని, దేవుడైన యెహోవా ఎదుటికి రాకుండ తోటచెట్లమధ్యను దాగుకొనగా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ఆదామును పిలిచి నీవు ఎక్కడ ఉన్నావనెను.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అందుకతడు నేను తోటలో నీ స్వరము వినినప్పుడు దిగంబరినిగా నుంటినిగనుక భయపడి దాగుకొంటిననెను.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అందుకాయన నీవు దిగంబరివని నీకు తెలిపినవాడెవడు? నీవు తినకూడదని నేను నీకాజ్ఞాపించిన వృక్షఫలములు తింటివా? అని అడిగెను.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ఆదాము నాతో నుండుటకు నీవు నాకిచ్చిన ఈ స్త్రీయే ఆ వృక్షఫలములు కొన్ని నాకియ్యగా నేను తింటిననెను.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దేవుడైన యెహోవా స్త్రీతో నీవు చేసినది యేమిటని అడుగగా స్త్రీ సర్పము నన్ను మోసపుచ్చినందున తింటిననెను.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అందుకు దేవుడైన యెహోవా సర్పముతో నీవు దీని చేసినందున పశువులన్నిటిలోను భూజంతువులన్నిటిలోను నీవు శపించబడినదానివై నీ కడుపుతో ప్రాకుచు నీవు బ్రదుకు దినములన్నియు మన్ను తిందువు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మరియు నీకును స్త్రీకిని నీ సంతానమునకును ఆమె సంతానమునకును వైరము కలుగజేసెదను. అది నిన్ను తలమీద కొట్టును; నీవు దానిని మడిమెమీద కొట్టుదువని చెప్పెను.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స్త్రీతో నీ ప్రయాసమును నీ గర్భవేదనను నేను మిక్కిలి హెచ్చించెదను; వేదనతో పిల్లలను కందువు; నీ భర్తయెడల నీకు వాంఛ కలుగును; అతడు నిన్ను ఏలునని చెప్పెను. 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ఆయన ఆదాముతో నీవు నీ భార్యమాట విని తినవద్దని నేను నీకాజ్ఞాపించిన వృక్షఫలములు తింటివి గనుక నీ నిమిత్తము నేల శపింపబడియున్నది; ప్రయాసముతోనే నీవు బ్రదుకు దినములన్నియు దాని పంట తిందువు;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అది ముండ్లతుప్పలను గచ్చపొదలను నీకు మొలిపించును; పొలములోని పంట తిందువు;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నీవు నేలకు తిరిగి చేరువరకు నీ ముఖపు చెమట కార్చి ఆహారము తిందువు; ఏలయనగా నేలనుండి నీవు తీయబడితివి; నీవు మన్నే గనుక తిరిగి మన్నైపోదువని చెప్పెను.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తన భార్యకు హవ్వ అని పేరు పెట్టెను. ఏలయనగా ఆమె జీవముగల ప్రతివానికిని తల్లి.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ఆదామునకును అతని భార్యకును చర్మపు చొక్కాయిలను చేయించి వారికి తొడిగించెను.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అప్పుడు దేవుడైన యెహోవా ఇదిగో మంచిచెడ్డలను ఎరుగునట్లు, ఆదాము మనలో ఒకనివంటివాడాయెను. కాబట్టి అతడు ఒకవేళ తన చెయ్యి చాచి జీవవృక్షఫలమును కూడ తీసికొని తిని నిరంతరము జీవించునేమో అని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3:23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దేవుడైన యెహోవా అతడు ఏ నేలనుండి తీయబడెనో దాని సేద్యపరచుటకు ఏదెను తోటలోనుండి అతని పంపివేసెను.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